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15" r:id="rId2"/>
    <p:sldId id="316" r:id="rId3"/>
    <p:sldId id="317" r:id="rId4"/>
    <p:sldId id="259" r:id="rId5"/>
    <p:sldId id="260" r:id="rId6"/>
    <p:sldId id="318" r:id="rId7"/>
    <p:sldId id="402" r:id="rId8"/>
    <p:sldId id="403" r:id="rId9"/>
    <p:sldId id="404" r:id="rId10"/>
    <p:sldId id="405" r:id="rId11"/>
    <p:sldId id="406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3" autoAdjust="0"/>
    <p:restoredTop sz="94628"/>
  </p:normalViewPr>
  <p:slideViewPr>
    <p:cSldViewPr snapToGrid="0">
      <p:cViewPr varScale="1">
        <p:scale>
          <a:sx n="119" d="100"/>
          <a:sy n="119" d="100"/>
        </p:scale>
        <p:origin x="35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E21E1-B45B-47D6-9E27-B3D39ECA32DC}" type="datetimeFigureOut">
              <a:rPr lang="it-IT" smtClean="0"/>
              <a:t>15/01/25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1616F4D-59CF-4069-AD4A-90F2662EE2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4243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E21E1-B45B-47D6-9E27-B3D39ECA32DC}" type="datetimeFigureOut">
              <a:rPr lang="it-IT" smtClean="0"/>
              <a:t>15/01/25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1616F4D-59CF-4069-AD4A-90F2662EE2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4658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E21E1-B45B-47D6-9E27-B3D39ECA32DC}" type="datetimeFigureOut">
              <a:rPr lang="it-IT" smtClean="0"/>
              <a:t>15/01/25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1616F4D-59CF-4069-AD4A-90F2662EE22B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630618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E21E1-B45B-47D6-9E27-B3D39ECA32DC}" type="datetimeFigureOut">
              <a:rPr lang="it-IT" smtClean="0"/>
              <a:t>15/01/25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1616F4D-59CF-4069-AD4A-90F2662EE2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84917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E21E1-B45B-47D6-9E27-B3D39ECA32DC}" type="datetimeFigureOut">
              <a:rPr lang="it-IT" smtClean="0"/>
              <a:t>15/01/25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1616F4D-59CF-4069-AD4A-90F2662EE22B}" type="slidenum">
              <a:rPr lang="it-IT" smtClean="0"/>
              <a:t>‹N›</a:t>
            </a:fld>
            <a:endParaRPr lang="it-IT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14941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E21E1-B45B-47D6-9E27-B3D39ECA32DC}" type="datetimeFigureOut">
              <a:rPr lang="it-IT" smtClean="0"/>
              <a:t>15/01/25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1616F4D-59CF-4069-AD4A-90F2662EE2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19055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E21E1-B45B-47D6-9E27-B3D39ECA32DC}" type="datetimeFigureOut">
              <a:rPr lang="it-IT" smtClean="0"/>
              <a:t>15/01/25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16F4D-59CF-4069-AD4A-90F2662EE2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7228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E21E1-B45B-47D6-9E27-B3D39ECA32DC}" type="datetimeFigureOut">
              <a:rPr lang="it-IT" smtClean="0"/>
              <a:t>15/01/25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16F4D-59CF-4069-AD4A-90F2662EE2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380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E21E1-B45B-47D6-9E27-B3D39ECA32DC}" type="datetimeFigureOut">
              <a:rPr lang="it-IT" smtClean="0"/>
              <a:t>15/01/25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16F4D-59CF-4069-AD4A-90F2662EE2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0499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E21E1-B45B-47D6-9E27-B3D39ECA32DC}" type="datetimeFigureOut">
              <a:rPr lang="it-IT" smtClean="0"/>
              <a:t>15/01/25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1616F4D-59CF-4069-AD4A-90F2662EE2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5878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E21E1-B45B-47D6-9E27-B3D39ECA32DC}" type="datetimeFigureOut">
              <a:rPr lang="it-IT" smtClean="0"/>
              <a:t>15/01/25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1616F4D-59CF-4069-AD4A-90F2662EE2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0013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E21E1-B45B-47D6-9E27-B3D39ECA32DC}" type="datetimeFigureOut">
              <a:rPr lang="it-IT" smtClean="0"/>
              <a:t>15/01/25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1616F4D-59CF-4069-AD4A-90F2662EE2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8395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E21E1-B45B-47D6-9E27-B3D39ECA32DC}" type="datetimeFigureOut">
              <a:rPr lang="it-IT" smtClean="0"/>
              <a:t>15/01/25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16F4D-59CF-4069-AD4A-90F2662EE2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4489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E21E1-B45B-47D6-9E27-B3D39ECA32DC}" type="datetimeFigureOut">
              <a:rPr lang="it-IT" smtClean="0"/>
              <a:t>15/01/25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16F4D-59CF-4069-AD4A-90F2662EE2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9094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E21E1-B45B-47D6-9E27-B3D39ECA32DC}" type="datetimeFigureOut">
              <a:rPr lang="it-IT" smtClean="0"/>
              <a:t>15/01/25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16F4D-59CF-4069-AD4A-90F2662EE2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9992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E21E1-B45B-47D6-9E27-B3D39ECA32DC}" type="datetimeFigureOut">
              <a:rPr lang="it-IT" smtClean="0"/>
              <a:t>15/01/25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1616F4D-59CF-4069-AD4A-90F2662EE2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0908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E21E1-B45B-47D6-9E27-B3D39ECA32DC}" type="datetimeFigureOut">
              <a:rPr lang="it-IT" smtClean="0"/>
              <a:t>15/01/25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1616F4D-59CF-4069-AD4A-90F2662EE2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1068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gle/yKnxqfU7GvuEaahw5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52D120-B447-D296-F7B4-7E92FA4E22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9B1CF2D-CF6E-5388-0CA7-F8EF46CF75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5449A955-830B-D35D-AC83-6BD1557886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281" y="290074"/>
            <a:ext cx="10831437" cy="6277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793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5EBBA1-EACF-BF39-04C4-6782CD489F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AA73A4-C8B9-F890-D475-587B4ABB5E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0963" y="485775"/>
            <a:ext cx="8915399" cy="904875"/>
          </a:xfrm>
        </p:spPr>
        <p:txBody>
          <a:bodyPr>
            <a:normAutofit fontScale="90000"/>
          </a:bodyPr>
          <a:lstStyle/>
          <a:p>
            <a:r>
              <a:rPr lang="it-IT" dirty="0"/>
              <a:t>INFO E LINK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2B29941-A30B-B69D-CF7E-35E4C67DFF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1698" y="1284541"/>
            <a:ext cx="10974387" cy="4766671"/>
          </a:xfrm>
        </p:spPr>
        <p:txBody>
          <a:bodyPr>
            <a:normAutofit lnSpcReduction="10000"/>
          </a:bodyPr>
          <a:lstStyle/>
          <a:p>
            <a:r>
              <a:rPr lang="it-IT" dirty="0"/>
              <a:t>DATE: </a:t>
            </a:r>
            <a:r>
              <a:rPr lang="it-IT" b="1" dirty="0"/>
              <a:t>24 – 30 APRILE 2025</a:t>
            </a:r>
          </a:p>
          <a:p>
            <a:r>
              <a:rPr lang="it-IT" dirty="0"/>
              <a:t>PAROLE CHIAVE: </a:t>
            </a:r>
            <a:r>
              <a:rPr lang="it-IT" sz="2400" b="1" dirty="0"/>
              <a:t>MEMORIA</a:t>
            </a:r>
          </a:p>
          <a:p>
            <a:r>
              <a:rPr lang="it-IT" b="1" dirty="0"/>
              <a:t>QUOTA DI PARTECIPAZIONE: 380 € (ESCLUSI INGRESSI AI MUSEI E 4 PASTI)</a:t>
            </a:r>
          </a:p>
          <a:p>
            <a:r>
              <a:rPr lang="it-IT" b="1" dirty="0"/>
              <a:t> ISCRIZIONI: DAL 1 GENNAIO AL 31 MARZO – SEGUIRE PAGINA INSTAGRAM RETE PROGETTO PACE</a:t>
            </a:r>
          </a:p>
          <a:p>
            <a:r>
              <a:rPr lang="it-IT" b="1" dirty="0"/>
              <a:t> 2 INCONTRI DI PREPARAZIONE: </a:t>
            </a:r>
          </a:p>
          <a:p>
            <a:pPr marL="342900" indent="-342900">
              <a:buAutoNum type="arabicParenR"/>
            </a:pPr>
            <a:r>
              <a:rPr lang="it-IT" b="1" dirty="0"/>
              <a:t>GEOPOLITICA E CONTESTO DEI PAESI ATTRAVERSATI</a:t>
            </a:r>
          </a:p>
          <a:p>
            <a:pPr marL="342900" indent="-342900">
              <a:buAutoNum type="arabicParenR"/>
            </a:pPr>
            <a:r>
              <a:rPr lang="it-IT" b="1" dirty="0"/>
              <a:t>PROGRAMMA, CODICE DI CONDOTTA E TEAM-BUILDING</a:t>
            </a:r>
          </a:p>
          <a:p>
            <a:endParaRPr lang="it-IT" b="1" dirty="0"/>
          </a:p>
          <a:p>
            <a:r>
              <a:rPr lang="it-IT" b="1" dirty="0"/>
              <a:t>             </a:t>
            </a:r>
          </a:p>
          <a:p>
            <a:r>
              <a:rPr lang="it-IT" b="1" dirty="0"/>
              <a:t>		LINK DI ISCRIZIONE  </a:t>
            </a:r>
            <a:r>
              <a:rPr lang="it-IT" b="1" dirty="0">
                <a:hlinkClick r:id="rId2"/>
              </a:rPr>
              <a:t>https://forms.gle/yKnxqfU7GvuEaahw5</a:t>
            </a:r>
            <a:endParaRPr lang="it-IT" b="1" dirty="0"/>
          </a:p>
          <a:p>
            <a:endParaRPr lang="it-IT" b="1" dirty="0"/>
          </a:p>
          <a:p>
            <a:r>
              <a:rPr lang="it-IT" b="1" dirty="0"/>
              <a:t>  PER ISCRIVERSI ALLA RETE: DIRETTIVO@RETEPROGETTOPACE.IT                      </a:t>
            </a:r>
          </a:p>
          <a:p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386654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EB4D79-F10C-1EFB-C321-39985C342A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EE6721-7FE7-DB4D-9088-1C04549BDD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0963" y="485775"/>
            <a:ext cx="8915399" cy="904875"/>
          </a:xfrm>
        </p:spPr>
        <p:txBody>
          <a:bodyPr>
            <a:normAutofit fontScale="90000"/>
          </a:bodyPr>
          <a:lstStyle/>
          <a:p>
            <a:r>
              <a:rPr lang="it-IT" dirty="0"/>
              <a:t>PROSSIMI APPUNTAMENTI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0B77954-FFAD-173D-8BB8-51827EC052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1698" y="1284541"/>
            <a:ext cx="10974387" cy="4766671"/>
          </a:xfrm>
        </p:spPr>
        <p:txBody>
          <a:bodyPr>
            <a:normAutofit/>
          </a:bodyPr>
          <a:lstStyle/>
          <a:p>
            <a:r>
              <a:rPr lang="it-IT" b="1" dirty="0"/>
              <a:t>4 FEBBRAIO: GIORNATA MONDIALE DELLA FRATERNITA’. INCONTRO CON MINORI STRANIERI NON ACCOMPAGNATI PRESSO CASERME SERENA</a:t>
            </a:r>
          </a:p>
          <a:p>
            <a:endParaRPr lang="it-IT" b="1" dirty="0"/>
          </a:p>
          <a:p>
            <a:r>
              <a:rPr lang="it-IT" b="1" dirty="0"/>
              <a:t>24 MARZO: VISITA ALLA BASE MILITARE DI ISTRANA – MEMORIALE BOMBARDAMENTO NATO DI BELGRADO</a:t>
            </a:r>
          </a:p>
          <a:p>
            <a:r>
              <a:rPr lang="it-IT" b="1" dirty="0"/>
              <a:t>I DOCENTI INTERESSATI RICEVERANNO COMUNICAZIONE PER LE ISCRIZIONI VIA E-MAIL</a:t>
            </a:r>
          </a:p>
        </p:txBody>
      </p:sp>
    </p:spTree>
    <p:extLst>
      <p:ext uri="{BB962C8B-B14F-4D97-AF65-F5344CB8AC3E}">
        <p14:creationId xmlns:p14="http://schemas.microsoft.com/office/powerpoint/2010/main" val="698469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EDBA89-88E3-D689-8547-FB6CB3C682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8C3493-7A21-58B1-C8FF-B5A18E99CD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0963" y="485775"/>
            <a:ext cx="8915399" cy="904875"/>
          </a:xfrm>
        </p:spPr>
        <p:txBody>
          <a:bodyPr>
            <a:normAutofit fontScale="90000"/>
          </a:bodyPr>
          <a:lstStyle/>
          <a:p>
            <a:r>
              <a:rPr lang="it-IT" dirty="0"/>
              <a:t>Key INFO </a:t>
            </a:r>
            <a:r>
              <a:rPr lang="it-IT" sz="2200" b="1" dirty="0"/>
              <a:t>VIAGGIO INTERCUTURALE E UMANITARIO 2025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6BFF29A-909F-E9E7-1A1F-295222E0D2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7613" y="1605554"/>
            <a:ext cx="10974387" cy="4766671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DATE: </a:t>
            </a:r>
            <a:r>
              <a:rPr lang="it-IT" b="1" dirty="0"/>
              <a:t>24 – 30 APRILE 2025</a:t>
            </a:r>
          </a:p>
          <a:p>
            <a:r>
              <a:rPr lang="it-IT" dirty="0"/>
              <a:t>PAROLE CHIAVE: </a:t>
            </a:r>
            <a:r>
              <a:rPr lang="it-IT" sz="2400" b="1" dirty="0"/>
              <a:t>MEMORIA, INTERCULTURALITA’, SOLIDARIETA’</a:t>
            </a:r>
          </a:p>
          <a:p>
            <a:r>
              <a:rPr lang="it-IT" dirty="0"/>
              <a:t>TEMI AFFRONTATI: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b="1" dirty="0"/>
              <a:t>MIGRAZIONI (ROTTA BALCANICA E MURO SERBIA-UNGHERIA)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b="1" dirty="0"/>
              <a:t>CONFLITTI E DIRITTI UMANI (GUERRA FREDDA, GENOCIDIO SREBRENICA, GUERRA EX-JUGOSLAVIA)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b="1" dirty="0"/>
              <a:t>DEMOCRAZIA/AUTOCRAZIA  E STATO DI DIRITTO (UNGHERIA ART. 7)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it-IT" b="1" dirty="0"/>
          </a:p>
          <a:p>
            <a:r>
              <a:rPr lang="it-IT" b="1" dirty="0"/>
              <a:t>           QUOTA DI PARTECIPAZIONE: 380 € (ESCLUSI INGRESSI AI MUSEI E 4 PASTI)</a:t>
            </a:r>
          </a:p>
          <a:p>
            <a:r>
              <a:rPr lang="it-IT" b="1" dirty="0"/>
              <a:t>            ISCRIZIONI: DAL 1 GENNAIO AL 31 MARZO – SEGUIRE PAGINA INSTAGRAM RETE PROGETTO PACE</a:t>
            </a:r>
          </a:p>
          <a:p>
            <a:r>
              <a:rPr lang="it-IT" b="1" dirty="0"/>
              <a:t>            2 INCONTRI DI PREPARAZIONE: </a:t>
            </a:r>
          </a:p>
          <a:p>
            <a:pPr marL="342900" indent="-342900">
              <a:buAutoNum type="arabicParenR"/>
            </a:pPr>
            <a:r>
              <a:rPr lang="it-IT" b="1" dirty="0"/>
              <a:t>GEOPOLITICA E CONTESTO DEI PAESI ATTRAVERSATI</a:t>
            </a:r>
          </a:p>
          <a:p>
            <a:pPr marL="342900" indent="-342900">
              <a:buAutoNum type="arabicParenR"/>
            </a:pPr>
            <a:r>
              <a:rPr lang="it-IT" b="1" dirty="0"/>
              <a:t>PROGRAMMA, CODICE DI CONDOTTA E TEAM-BUILDING</a:t>
            </a:r>
          </a:p>
          <a:p>
            <a:r>
              <a:rPr lang="it-IT" b="1" dirty="0"/>
              <a:t>             </a:t>
            </a:r>
          </a:p>
          <a:p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708477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EFCC99-B2A1-7953-0D41-C74F41923C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04C7C5-E2B1-96B1-5691-CA43216E5F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0963" y="485775"/>
            <a:ext cx="8915399" cy="904875"/>
          </a:xfrm>
        </p:spPr>
        <p:txBody>
          <a:bodyPr>
            <a:normAutofit fontScale="90000"/>
          </a:bodyPr>
          <a:lstStyle/>
          <a:p>
            <a:r>
              <a:rPr lang="it-IT" dirty="0"/>
              <a:t>DAY 1  - 24 APRILE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379F48D-F159-FA0D-4CFE-416DA2A699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65087" y="1868201"/>
            <a:ext cx="10270752" cy="4766671"/>
          </a:xfrm>
        </p:spPr>
        <p:txBody>
          <a:bodyPr>
            <a:normAutofit/>
          </a:bodyPr>
          <a:lstStyle/>
          <a:p>
            <a:r>
              <a:rPr lang="it-IT" dirty="0"/>
              <a:t>DATE: </a:t>
            </a:r>
            <a:r>
              <a:rPr lang="it-IT" b="1" dirty="0"/>
              <a:t>24 – 30 APRILE 2025</a:t>
            </a:r>
          </a:p>
          <a:p>
            <a:r>
              <a:rPr lang="it-IT" dirty="0"/>
              <a:t>PAROLE CHIAVE: </a:t>
            </a:r>
            <a:r>
              <a:rPr lang="it-IT" sz="2400" b="1" dirty="0"/>
              <a:t>INTERCULTURALITA’, SOLIDARIETA’</a:t>
            </a:r>
          </a:p>
          <a:p>
            <a:r>
              <a:rPr lang="it-IT" sz="2400" b="1" dirty="0"/>
              <a:t>PROGRAMMA: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b="1" dirty="0"/>
              <a:t>PARTENZA ORE 7.30 DA TREVISO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b="1" dirty="0"/>
              <a:t>ARRIVO ALLE ORE 16 A BIHAC (BOSNIA), INCONTRO E CENA CON JRS – JESUIT REFUGEE SERVICES ED  APPROFONDIMENTO SITUAZIONE ROTTA BALCANICA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b="1" dirty="0"/>
              <a:t>MEETING CON TESTIMONIANZE DI RIFUGIATI SIRIANI ED AFGHANI PRESENTI NEI CENTRI DI ACCOGLIENZA E CAMPI PROFUGHI OUTDOOR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b="1" dirty="0"/>
              <a:t>CONSEGNA AIUTI AI RIFUGIATI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b="1" dirty="0"/>
              <a:t>PERNOTTAMENTO A BIHAC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it-IT" b="1" dirty="0"/>
          </a:p>
          <a:p>
            <a:r>
              <a:rPr lang="it-IT" b="1" dirty="0"/>
              <a:t>                        </a:t>
            </a:r>
          </a:p>
          <a:p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558112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5789AA-2815-8AC9-97C7-B08FE3D45F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61A641-5C50-5306-C387-AB44A95377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0963" y="485775"/>
            <a:ext cx="8915399" cy="904875"/>
          </a:xfrm>
        </p:spPr>
        <p:txBody>
          <a:bodyPr>
            <a:normAutofit fontScale="90000"/>
          </a:bodyPr>
          <a:lstStyle/>
          <a:p>
            <a:r>
              <a:rPr lang="it-IT" dirty="0"/>
              <a:t>DAY 2  - 25 APRILE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2862BEC-B126-DD28-21E5-D9D70221DC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7613" y="1897384"/>
            <a:ext cx="10974387" cy="4766671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DATE: </a:t>
            </a:r>
            <a:r>
              <a:rPr lang="it-IT" b="1" dirty="0"/>
              <a:t>24 – 30 APRILE 2025</a:t>
            </a:r>
          </a:p>
          <a:p>
            <a:r>
              <a:rPr lang="it-IT" dirty="0"/>
              <a:t>PAROLE CHIAVE: </a:t>
            </a:r>
            <a:r>
              <a:rPr lang="it-IT" sz="2400" b="1" dirty="0"/>
              <a:t>INTERCULTURALITA’, MEMORIA</a:t>
            </a:r>
          </a:p>
          <a:p>
            <a:r>
              <a:rPr lang="it-IT" sz="2400" b="1" dirty="0"/>
              <a:t>PROGRAMMA: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b="1" dirty="0"/>
              <a:t>PARTENZA ORE 8 DA BIHAC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b="1" dirty="0"/>
              <a:t>ARRIVO ALLE ORE 16 A SARAJEVO – VISITA DELLA CITTA’ (MOSCHEA, CHIESA ORTODOSSA E SINAGOGA) E MUSEO DI GUERRA «WARCHILD MUSEUM»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b="1" dirty="0"/>
              <a:t>CELEBRAZIONE DEL 25 APRILE PRESSO FIAMMA ETERNA IN RICORDO DELLA LIBERAZIONE DELL’ASSEDIO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it-IT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it-IT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b="1" dirty="0"/>
              <a:t>CENA TIPICA PRESSO CENTRO GIOVANILE «JOHN PAUL II» E SERATA INTERCULTURALE ED INTER-RELIGIOSA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b="1" dirty="0"/>
              <a:t>PERNOTTAMENTO PRESSO CENTRO GIOVANILE</a:t>
            </a:r>
          </a:p>
          <a:p>
            <a:r>
              <a:rPr lang="it-IT" b="1" dirty="0"/>
              <a:t>                        </a:t>
            </a:r>
          </a:p>
          <a:p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981996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3B0B6A-DE94-9BAE-2CE3-986BC97F43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6B29C95-006B-C3FE-818F-31752D8C04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0963" y="485775"/>
            <a:ext cx="8915399" cy="904875"/>
          </a:xfrm>
        </p:spPr>
        <p:txBody>
          <a:bodyPr>
            <a:normAutofit fontScale="90000"/>
          </a:bodyPr>
          <a:lstStyle/>
          <a:p>
            <a:r>
              <a:rPr lang="it-IT" dirty="0"/>
              <a:t>DAY 3  - 26 APRILE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5BB8ADA-3CFE-DBB9-DA1E-6B2EBB10DA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5511" y="1390650"/>
            <a:ext cx="10974387" cy="4766671"/>
          </a:xfrm>
        </p:spPr>
        <p:txBody>
          <a:bodyPr>
            <a:normAutofit/>
          </a:bodyPr>
          <a:lstStyle/>
          <a:p>
            <a:r>
              <a:rPr lang="it-IT" dirty="0"/>
              <a:t>DATE: </a:t>
            </a:r>
            <a:r>
              <a:rPr lang="it-IT" b="1" dirty="0"/>
              <a:t>24 – 30 APRILE 2025</a:t>
            </a:r>
          </a:p>
          <a:p>
            <a:r>
              <a:rPr lang="it-IT" dirty="0"/>
              <a:t>PAROLE CHIAVE: </a:t>
            </a:r>
            <a:r>
              <a:rPr lang="it-IT" sz="2400" b="1" dirty="0"/>
              <a:t>MEMORIA</a:t>
            </a:r>
          </a:p>
          <a:p>
            <a:r>
              <a:rPr lang="it-IT" sz="2400" b="1" dirty="0"/>
              <a:t>PROGRAMMA: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b="1" dirty="0"/>
              <a:t>ORE 9 -  VISITA ORFANOTROFIO E CASA FAMIGLIA A SARAJEVO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b="1" dirty="0"/>
              <a:t>ORE 11 VISITA LIBERA A SARAJEVO E PRANZO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b="1" dirty="0"/>
              <a:t>ORE 12.30 PARTENZA PER SREBRENICA, ARRIVO ALLE 14 E VISITA MEMORIALE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b="1" dirty="0"/>
              <a:t>ORE 16 PARTENZA PER BELGRADO, ARRIVO ORE 20, CENA ED INCONTRO DI META’ VIAGGIO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it-IT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it-IT" b="1" dirty="0"/>
          </a:p>
          <a:p>
            <a:r>
              <a:rPr lang="it-IT" b="1" dirty="0"/>
              <a:t>                        </a:t>
            </a:r>
          </a:p>
          <a:p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730652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536F80-F9D4-BE25-1DBB-25833AC0C0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5F28E4-ECC5-93E9-9F14-D67D920306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0963" y="485775"/>
            <a:ext cx="8915399" cy="904875"/>
          </a:xfrm>
        </p:spPr>
        <p:txBody>
          <a:bodyPr>
            <a:normAutofit fontScale="90000"/>
          </a:bodyPr>
          <a:lstStyle/>
          <a:p>
            <a:r>
              <a:rPr lang="it-IT" dirty="0"/>
              <a:t>DAY 4  - 27 APRILE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52F0292-8170-E166-F23C-75E49DEB58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1698" y="1284541"/>
            <a:ext cx="10974387" cy="4766671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DATE: </a:t>
            </a:r>
            <a:r>
              <a:rPr lang="it-IT" b="1" dirty="0"/>
              <a:t>24 – 30 APRILE 2025</a:t>
            </a:r>
          </a:p>
          <a:p>
            <a:r>
              <a:rPr lang="it-IT" dirty="0"/>
              <a:t>PAROLE CHIAVE: </a:t>
            </a:r>
            <a:r>
              <a:rPr lang="it-IT" sz="2400" b="1" dirty="0"/>
              <a:t>MEMORIA, SOLIDARIETA’</a:t>
            </a:r>
          </a:p>
          <a:p>
            <a:r>
              <a:rPr lang="it-IT" sz="2400" b="1" dirty="0"/>
              <a:t>PROGRAMMA: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b="1" dirty="0"/>
              <a:t>ORE 9 – VISITA LUOGHI BOMBARDAMENTO NATO 1999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b="1" dirty="0"/>
              <a:t>ORE 11 VISITA CITTA’ E PRANZO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b="1" dirty="0"/>
              <a:t>ORE 15 PARTENZA PER SUBOTICA – NORD SERBIA – INCONTRO CON CASA FAMIGLIA E CONSEGNA AIUTI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b="1" dirty="0"/>
              <a:t>PERNOTTAMENTO A SUBOTICA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it-IT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it-IT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it-IT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it-IT" b="1" dirty="0"/>
          </a:p>
          <a:p>
            <a:r>
              <a:rPr lang="it-IT" b="1" dirty="0"/>
              <a:t>                        </a:t>
            </a:r>
          </a:p>
          <a:p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477109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C43D26-A57C-AB01-166E-DAC50E9C0E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1363BE-DDBD-0A45-D091-92F28F5435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0963" y="485775"/>
            <a:ext cx="8915399" cy="904875"/>
          </a:xfrm>
        </p:spPr>
        <p:txBody>
          <a:bodyPr>
            <a:normAutofit fontScale="90000"/>
          </a:bodyPr>
          <a:lstStyle/>
          <a:p>
            <a:r>
              <a:rPr lang="it-IT" dirty="0"/>
              <a:t>DAY 5  - 28 APRILE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D03C63D-5F29-6B14-72D3-CE65AD82E7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1698" y="1284541"/>
            <a:ext cx="10974387" cy="4766671"/>
          </a:xfrm>
        </p:spPr>
        <p:txBody>
          <a:bodyPr>
            <a:normAutofit lnSpcReduction="10000"/>
          </a:bodyPr>
          <a:lstStyle/>
          <a:p>
            <a:r>
              <a:rPr lang="it-IT" dirty="0"/>
              <a:t>DATE: </a:t>
            </a:r>
            <a:r>
              <a:rPr lang="it-IT" b="1" dirty="0"/>
              <a:t>24 – 30 APRILE 2025</a:t>
            </a:r>
          </a:p>
          <a:p>
            <a:r>
              <a:rPr lang="it-IT" dirty="0"/>
              <a:t>PAROLE CHIAVE: </a:t>
            </a:r>
            <a:r>
              <a:rPr lang="it-IT" sz="2400" b="1" dirty="0"/>
              <a:t>MEMORIA, SOLIDARIETA’</a:t>
            </a:r>
          </a:p>
          <a:p>
            <a:r>
              <a:rPr lang="it-IT" sz="2400" b="1" dirty="0"/>
              <a:t>PROGRAMMA: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b="1" dirty="0"/>
              <a:t>ORE 9 –INCONTRO CON ONG SERBA CHE LAVORA PRESSO IL MURO – CONSEGNA AIUTI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b="1" dirty="0"/>
              <a:t>ORE 11 PARTENZA PER UNGHERIA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b="1" dirty="0"/>
              <a:t>PRANZO ED INCONTRO CON ONG UNGHERESE DALL’ALTRO LATO DEL MURO – CONSEGNA AIUTI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b="1" dirty="0"/>
              <a:t>ORE 16 PARTENZA PER BUDAPEST E VISITA MEMORIALE RIVOLUZIONE UNGHERESE DEL 1956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b="1" dirty="0"/>
              <a:t>CENA TIPICA UNGHERESE E MEETING INTERCULTURALE CON GIOVANI UNGHERESI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it-IT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it-IT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it-IT" b="1" dirty="0"/>
          </a:p>
          <a:p>
            <a:r>
              <a:rPr lang="it-IT" b="1" dirty="0"/>
              <a:t>                        </a:t>
            </a:r>
          </a:p>
          <a:p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017581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2A38F4-0076-1A76-C585-5791BFE16A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A14370-3D41-646E-E4B2-4346D4C8EB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0963" y="485775"/>
            <a:ext cx="8915399" cy="904875"/>
          </a:xfrm>
        </p:spPr>
        <p:txBody>
          <a:bodyPr>
            <a:normAutofit fontScale="90000"/>
          </a:bodyPr>
          <a:lstStyle/>
          <a:p>
            <a:r>
              <a:rPr lang="it-IT" dirty="0"/>
              <a:t>DAY 6  - 29 APRILE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155B829-A194-FD15-5A4E-29805DC0C3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1698" y="1284541"/>
            <a:ext cx="10974387" cy="4766671"/>
          </a:xfrm>
        </p:spPr>
        <p:txBody>
          <a:bodyPr>
            <a:normAutofit/>
          </a:bodyPr>
          <a:lstStyle/>
          <a:p>
            <a:r>
              <a:rPr lang="it-IT" dirty="0"/>
              <a:t>DATE: </a:t>
            </a:r>
            <a:r>
              <a:rPr lang="it-IT" b="1" dirty="0"/>
              <a:t>24 – 30 APRILE 2025</a:t>
            </a:r>
          </a:p>
          <a:p>
            <a:r>
              <a:rPr lang="it-IT" dirty="0"/>
              <a:t>PAROLE CHIAVE: </a:t>
            </a:r>
            <a:r>
              <a:rPr lang="it-IT" sz="2400" b="1" dirty="0"/>
              <a:t>MEMORIA, SOLIDARIETA’, INTERCULTURALITA’</a:t>
            </a:r>
          </a:p>
          <a:p>
            <a:r>
              <a:rPr lang="it-IT" sz="2400" b="1" dirty="0"/>
              <a:t>PROGRAMMA: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b="1" dirty="0"/>
              <a:t>ORE 9 – VISITA NUCLEAR BUNKER MUSEUM IN THE ROCK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b="1" dirty="0"/>
              <a:t>ORE 11 VISITA PRESSO KLUB-RADIO E PRANZO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b="1" dirty="0"/>
              <a:t>ORE 14 – 16 TEMPO LIBERO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b="1" dirty="0"/>
              <a:t>ORE 16 VISITA CITTA’ VECCHIA E RIENTRO PER CENA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b="1" dirty="0"/>
              <a:t>ORE 21 – GITA IN BATTELLO SUL DANUBIO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it-IT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it-IT" b="1" dirty="0"/>
          </a:p>
          <a:p>
            <a:r>
              <a:rPr lang="it-IT" b="1" dirty="0"/>
              <a:t>                        </a:t>
            </a:r>
          </a:p>
          <a:p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83488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640526-E5CD-9180-80ED-004C448A3C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1AE0E8-A0A3-B732-632F-E3617560A6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0963" y="485775"/>
            <a:ext cx="8915399" cy="904875"/>
          </a:xfrm>
        </p:spPr>
        <p:txBody>
          <a:bodyPr>
            <a:normAutofit fontScale="90000"/>
          </a:bodyPr>
          <a:lstStyle/>
          <a:p>
            <a:r>
              <a:rPr lang="it-IT" dirty="0"/>
              <a:t>DAY 7  - 30 APRILE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3BD63A9-D21D-FEBC-470B-70879F2377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1698" y="1284541"/>
            <a:ext cx="10974387" cy="4766671"/>
          </a:xfrm>
        </p:spPr>
        <p:txBody>
          <a:bodyPr>
            <a:normAutofit/>
          </a:bodyPr>
          <a:lstStyle/>
          <a:p>
            <a:r>
              <a:rPr lang="it-IT" dirty="0"/>
              <a:t>DATE: </a:t>
            </a:r>
            <a:r>
              <a:rPr lang="it-IT" b="1" dirty="0"/>
              <a:t>24 – 30 APRILE 2025</a:t>
            </a:r>
          </a:p>
          <a:p>
            <a:r>
              <a:rPr lang="it-IT" dirty="0"/>
              <a:t>PAROLE CHIAVE: </a:t>
            </a:r>
            <a:r>
              <a:rPr lang="it-IT" sz="2400" b="1" dirty="0"/>
              <a:t>MEMORIA</a:t>
            </a:r>
          </a:p>
          <a:p>
            <a:r>
              <a:rPr lang="it-IT" sz="2400" b="1" dirty="0"/>
              <a:t>PROGRAMMA: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b="1" dirty="0"/>
              <a:t>ORE 9 – VISITA HOUSE OF TERROR – MEMORIALE PERIODO SOVIETICO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b="1" dirty="0"/>
              <a:t>ORE 11 TEMPO LIBERO PER SOUVENIR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b="1" dirty="0"/>
              <a:t>ORE 12.30 PRANZO E PARTENZA PER TREVISO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b="1" dirty="0"/>
              <a:t>ORE 22.30  ARRIVO A TREVISO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it-IT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it-IT" b="1" dirty="0"/>
          </a:p>
          <a:p>
            <a:r>
              <a:rPr lang="it-IT" b="1" dirty="0"/>
              <a:t>                        </a:t>
            </a:r>
          </a:p>
          <a:p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118662430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Fil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Fil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714</Words>
  <Application>Microsoft Macintosh PowerPoint</Application>
  <PresentationFormat>Widescreen</PresentationFormat>
  <Paragraphs>115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Wingdings</vt:lpstr>
      <vt:lpstr>Wingdings 3</vt:lpstr>
      <vt:lpstr>Filo</vt:lpstr>
      <vt:lpstr>Presentazione standard di PowerPoint</vt:lpstr>
      <vt:lpstr>Key INFO VIAGGIO INTERCUTURALE E UMANITARIO 2025</vt:lpstr>
      <vt:lpstr>DAY 1  - 24 APRILE </vt:lpstr>
      <vt:lpstr>DAY 2  - 25 APRILE </vt:lpstr>
      <vt:lpstr>DAY 3  - 26 APRILE </vt:lpstr>
      <vt:lpstr>DAY 4  - 27 APRILE </vt:lpstr>
      <vt:lpstr>DAY 5  - 28 APRILE </vt:lpstr>
      <vt:lpstr>DAY 6  - 29 APRILE </vt:lpstr>
      <vt:lpstr>DAY 7  - 30 APRILE </vt:lpstr>
      <vt:lpstr>INFO E LINK</vt:lpstr>
      <vt:lpstr>PROSSIMI APPUNTAMENTI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Marco Provenzale</dc:creator>
  <cp:lastModifiedBy>Giuseppe Provenzale</cp:lastModifiedBy>
  <cp:revision>2</cp:revision>
  <dcterms:created xsi:type="dcterms:W3CDTF">2025-01-15T08:06:30Z</dcterms:created>
  <dcterms:modified xsi:type="dcterms:W3CDTF">2025-01-15T10:15:15Z</dcterms:modified>
</cp:coreProperties>
</file>